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CFFC-D102-42A9-860A-E80141333E22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9519-DE91-4CA9-AC89-F92C8D5E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398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CFFC-D102-42A9-860A-E80141333E22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9519-DE91-4CA9-AC89-F92C8D5E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799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CFFC-D102-42A9-860A-E80141333E22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9519-DE91-4CA9-AC89-F92C8D5E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40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CFFC-D102-42A9-860A-E80141333E22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9519-DE91-4CA9-AC89-F92C8D5E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719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CFFC-D102-42A9-860A-E80141333E22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9519-DE91-4CA9-AC89-F92C8D5E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338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CFFC-D102-42A9-860A-E80141333E22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9519-DE91-4CA9-AC89-F92C8D5E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90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CFFC-D102-42A9-860A-E80141333E22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9519-DE91-4CA9-AC89-F92C8D5E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564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CFFC-D102-42A9-860A-E80141333E22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9519-DE91-4CA9-AC89-F92C8D5E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513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CFFC-D102-42A9-860A-E80141333E22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9519-DE91-4CA9-AC89-F92C8D5E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245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CFFC-D102-42A9-860A-E80141333E22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9519-DE91-4CA9-AC89-F92C8D5E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21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CFFC-D102-42A9-860A-E80141333E22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9519-DE91-4CA9-AC89-F92C8D5E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904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FCFFC-D102-42A9-860A-E80141333E22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19519-DE91-4CA9-AC89-F92C8D5E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2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декабрь\9 декабря\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87"/>
            <a:ext cx="9123750" cy="684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34481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172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декабрь\9 декабря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4" y="116632"/>
            <a:ext cx="9119745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111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декабрь\9 декабря\i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3840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2023-11-30T08:41:59Z</dcterms:created>
  <dcterms:modified xsi:type="dcterms:W3CDTF">2023-11-30T09:23:34Z</dcterms:modified>
</cp:coreProperties>
</file>